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5"/>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406" r:id="rId56"/>
    <p:sldId id="405" r:id="rId57"/>
    <p:sldId id="403" r:id="rId58"/>
    <p:sldId id="389" r:id="rId59"/>
    <p:sldId id="407" r:id="rId60"/>
    <p:sldId id="392" r:id="rId61"/>
    <p:sldId id="404" r:id="rId62"/>
    <p:sldId id="398" r:id="rId63"/>
    <p:sldId id="399" r:id="rId64"/>
    <p:sldId id="393" r:id="rId65"/>
    <p:sldId id="394" r:id="rId66"/>
    <p:sldId id="396" r:id="rId67"/>
    <p:sldId id="408" r:id="rId68"/>
    <p:sldId id="297" r:id="rId69"/>
    <p:sldId id="304" r:id="rId70"/>
    <p:sldId id="303" r:id="rId71"/>
    <p:sldId id="305" r:id="rId72"/>
    <p:sldId id="390" r:id="rId73"/>
    <p:sldId id="400" r:id="rId74"/>
  </p:sldIdLst>
  <p:sldSz cx="18288000" cy="10287000"/>
  <p:notesSz cx="6858000" cy="9144000"/>
  <p:embeddedFontLst>
    <p:embeddedFont>
      <p:font typeface="Calibri" panose="020F0502020204030204" pitchFamily="34" charset="0"/>
      <p:regular r:id="rId76"/>
      <p:bold r:id="rId77"/>
      <p:italic r:id="rId78"/>
      <p:boldItalic r:id="rId79"/>
    </p:embeddedFont>
    <p:embeddedFont>
      <p:font typeface="Consolas" panose="020B0609020204030204" pitchFamily="49" charset="0"/>
      <p:regular r:id="rId80"/>
      <p:bold r:id="rId81"/>
      <p:italic r:id="rId82"/>
      <p:boldItalic r:id="rId83"/>
    </p:embeddedFont>
    <p:embeddedFont>
      <p:font typeface="Gidole" panose="02000503000000000000" pitchFamily="50" charset="0"/>
      <p:regular r:id="rId84"/>
    </p:embeddedFont>
    <p:embeddedFont>
      <p:font typeface="League Spartan" panose="020B0604020202020204" charset="0"/>
      <p:regular r:id="rId85"/>
    </p:embeddedFont>
    <p:embeddedFont>
      <p:font typeface="Open Sans Extra Bold" panose="020B0604020202020204" charset="0"/>
      <p:regular r:id="rId86"/>
    </p:embeddedFont>
    <p:embeddedFont>
      <p:font typeface="Roboto" panose="02000000000000000000" pitchFamily="2" charset="0"/>
      <p:regular r:id="rId87"/>
      <p:bold r:id="rId88"/>
    </p:embeddedFont>
    <p:embeddedFont>
      <p:font typeface="Roboto Mono" pitchFamily="2" charset="0"/>
      <p:regular r:id="rId89"/>
      <p:bold r:id="rId90"/>
      <p:italic r:id="rId91"/>
      <p:boldItalic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56" d="100"/>
          <a:sy n="56" d="100"/>
        </p:scale>
        <p:origin x="1101" y="51"/>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4/11/2020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hyperlink" Target="https://github.com/gadenbuie/tidyexplain#mutating-join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POWER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1414</TotalTime>
  <Words>4284</Words>
  <Application>Microsoft Office PowerPoint</Application>
  <PresentationFormat>Custom</PresentationFormat>
  <Paragraphs>430</Paragraphs>
  <Slides>73</Slides>
  <Notes>67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Arial</vt:lpstr>
      <vt:lpstr>League Spartan Italics</vt:lpstr>
      <vt:lpstr>Consolas</vt:lpstr>
      <vt:lpstr>Gidole</vt:lpstr>
      <vt:lpstr>League Spartan</vt:lpstr>
      <vt:lpstr>Open Sans Extra Bold</vt:lpstr>
      <vt:lpstr>Roboto Mono</vt:lpstr>
      <vt:lpstr>Roboto</vt:lpstr>
      <vt:lpstr>Calibri</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109</cp:revision>
  <dcterms:created xsi:type="dcterms:W3CDTF">2006-08-16T00:00:00Z</dcterms:created>
  <dcterms:modified xsi:type="dcterms:W3CDTF">2020-04-11T11:17:09Z</dcterms:modified>
  <dc:identifier>DADurESpNu8</dc:identifier>
</cp:coreProperties>
</file>